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06" r:id="rId4"/>
    <p:sldId id="305" r:id="rId5"/>
    <p:sldId id="307" r:id="rId6"/>
    <p:sldId id="259" r:id="rId7"/>
    <p:sldId id="303" r:id="rId8"/>
    <p:sldId id="304" r:id="rId9"/>
    <p:sldId id="260" r:id="rId10"/>
    <p:sldId id="301" r:id="rId11"/>
    <p:sldId id="302" r:id="rId12"/>
    <p:sldId id="261" r:id="rId13"/>
    <p:sldId id="299" r:id="rId14"/>
    <p:sldId id="308" r:id="rId15"/>
    <p:sldId id="262" r:id="rId16"/>
    <p:sldId id="294" r:id="rId17"/>
    <p:sldId id="295" r:id="rId18"/>
    <p:sldId id="296" r:id="rId19"/>
    <p:sldId id="297" r:id="rId20"/>
    <p:sldId id="298" r:id="rId21"/>
    <p:sldId id="291" r:id="rId22"/>
    <p:sldId id="292" r:id="rId23"/>
    <p:sldId id="293" r:id="rId24"/>
    <p:sldId id="264" r:id="rId25"/>
    <p:sldId id="288" r:id="rId26"/>
    <p:sldId id="289" r:id="rId27"/>
    <p:sldId id="290" r:id="rId28"/>
    <p:sldId id="266" r:id="rId29"/>
    <p:sldId id="283" r:id="rId30"/>
    <p:sldId id="284" r:id="rId31"/>
    <p:sldId id="267" r:id="rId32"/>
    <p:sldId id="281" r:id="rId33"/>
    <p:sldId id="282" r:id="rId34"/>
    <p:sldId id="268" r:id="rId35"/>
    <p:sldId id="279" r:id="rId36"/>
    <p:sldId id="280" r:id="rId37"/>
    <p:sldId id="269" r:id="rId38"/>
    <p:sldId id="274" r:id="rId39"/>
    <p:sldId id="275" r:id="rId40"/>
    <p:sldId id="276" r:id="rId41"/>
    <p:sldId id="277" r:id="rId42"/>
    <p:sldId id="278" r:id="rId43"/>
    <p:sldId id="271" r:id="rId44"/>
    <p:sldId id="272" r:id="rId45"/>
    <p:sldId id="27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8427C-F834-40A6-835C-0F8B55A917CA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B47A2-5603-4FD4-9B73-0520C89659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Edith%20Piaf\Piaf\07%20La%20vie%20en%20rose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vie en rose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Edith Piaf</a:t>
            </a:r>
            <a:endParaRPr lang="en-US" dirty="0"/>
          </a:p>
        </p:txBody>
      </p:sp>
      <p:pic>
        <p:nvPicPr>
          <p:cNvPr id="5" name="07 La vie en rose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33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372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me </a:t>
            </a:r>
            <a:r>
              <a:rPr lang="en-US" sz="4000" dirty="0" err="1"/>
              <a:t>dit</a:t>
            </a:r>
            <a:r>
              <a:rPr lang="en-US" sz="4000" dirty="0"/>
              <a:t> des </a:t>
            </a:r>
            <a:r>
              <a:rPr lang="en-US" sz="4000" dirty="0" err="1"/>
              <a:t>mots</a:t>
            </a:r>
            <a:r>
              <a:rPr lang="en-US" sz="4000" dirty="0"/>
              <a:t> d'amour,</a:t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mots</a:t>
            </a:r>
            <a:r>
              <a:rPr lang="en-US" sz="4000" dirty="0"/>
              <a:t> de </a:t>
            </a:r>
            <a:r>
              <a:rPr lang="en-US" sz="4000" dirty="0" err="1"/>
              <a:t>tous</a:t>
            </a:r>
            <a:r>
              <a:rPr lang="en-US" sz="4000" dirty="0"/>
              <a:t> les </a:t>
            </a:r>
            <a:r>
              <a:rPr lang="en-US" sz="4000" dirty="0" err="1"/>
              <a:t>jours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02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372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me </a:t>
            </a:r>
            <a:r>
              <a:rPr lang="en-US" sz="4000" dirty="0" err="1"/>
              <a:t>dit</a:t>
            </a:r>
            <a:r>
              <a:rPr lang="en-US" sz="4000" dirty="0"/>
              <a:t> des </a:t>
            </a:r>
            <a:r>
              <a:rPr lang="en-US" sz="4000" dirty="0" err="1"/>
              <a:t>mots</a:t>
            </a:r>
            <a:r>
              <a:rPr lang="en-US" sz="4000" dirty="0"/>
              <a:t> d'amour,</a:t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mots</a:t>
            </a:r>
            <a:r>
              <a:rPr lang="en-US" sz="4000" dirty="0"/>
              <a:t> de </a:t>
            </a:r>
            <a:r>
              <a:rPr lang="en-US" sz="4000" dirty="0" err="1"/>
              <a:t>tous</a:t>
            </a:r>
            <a:r>
              <a:rPr lang="en-US" sz="4000" dirty="0"/>
              <a:t> les </a:t>
            </a:r>
            <a:r>
              <a:rPr lang="en-US" sz="4000" dirty="0" err="1"/>
              <a:t>jours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ça</a:t>
            </a:r>
            <a:r>
              <a:rPr lang="en-US" sz="4000" dirty="0"/>
              <a:t> me fait </a:t>
            </a:r>
            <a:r>
              <a:rPr lang="en-US" sz="4000" dirty="0" err="1"/>
              <a:t>quelque</a:t>
            </a:r>
            <a:r>
              <a:rPr lang="en-US" sz="4000" dirty="0"/>
              <a:t> chose.</a:t>
            </a:r>
          </a:p>
        </p:txBody>
      </p:sp>
    </p:spTree>
  </p:cSld>
  <p:clrMapOvr>
    <a:masterClrMapping/>
  </p:clrMapOvr>
  <p:transition advTm="461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153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est</a:t>
            </a:r>
            <a:r>
              <a:rPr lang="en-US" sz="4000" dirty="0"/>
              <a:t> </a:t>
            </a:r>
            <a:r>
              <a:rPr lang="en-US" sz="4000" dirty="0" err="1"/>
              <a:t>entré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coeur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13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15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est</a:t>
            </a:r>
            <a:r>
              <a:rPr lang="en-US" sz="4000" dirty="0"/>
              <a:t> </a:t>
            </a:r>
            <a:r>
              <a:rPr lang="en-US" sz="4000" dirty="0" err="1"/>
              <a:t>entré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coeur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smtClean="0"/>
              <a:t>part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bonheur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3444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</a:t>
            </a:r>
            <a:r>
              <a:rPr lang="en-US" sz="2400" i="1" dirty="0" err="1" smtClean="0"/>
              <a:t>dans</a:t>
            </a:r>
            <a:r>
              <a:rPr lang="en-US" sz="2400" i="1" dirty="0" smtClean="0"/>
              <a:t> </a:t>
            </a:r>
            <a:r>
              <a:rPr lang="en-US" sz="2400" i="1" dirty="0"/>
              <a:t>le </a:t>
            </a:r>
            <a:r>
              <a:rPr lang="en-US" sz="2400" i="1" dirty="0" err="1"/>
              <a:t>sens</a:t>
            </a:r>
            <a:r>
              <a:rPr lang="en-US" sz="2400" i="1" dirty="0"/>
              <a:t> de </a:t>
            </a:r>
            <a:r>
              <a:rPr lang="en-US" sz="2400" i="1" dirty="0" err="1"/>
              <a:t>partager</a:t>
            </a:r>
            <a:endParaRPr lang="en-US" sz="2400" i="1" dirty="0"/>
          </a:p>
        </p:txBody>
      </p:sp>
    </p:spTree>
  </p:cSld>
  <p:clrMapOvr>
    <a:masterClrMapping/>
  </p:clrMapOvr>
  <p:transition advTm="273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15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est</a:t>
            </a:r>
            <a:r>
              <a:rPr lang="en-US" sz="4000" dirty="0"/>
              <a:t> </a:t>
            </a:r>
            <a:r>
              <a:rPr lang="en-US" sz="4000" dirty="0" err="1"/>
              <a:t>entré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coeur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smtClean="0"/>
              <a:t>part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/>
              <a:t>de </a:t>
            </a:r>
            <a:r>
              <a:rPr lang="en-US" sz="4000" dirty="0" err="1"/>
              <a:t>bonheur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Dont</a:t>
            </a:r>
            <a:r>
              <a:rPr lang="en-US" sz="4000" dirty="0"/>
              <a:t> je </a:t>
            </a:r>
            <a:r>
              <a:rPr lang="en-US" sz="4000" dirty="0" err="1"/>
              <a:t>connais</a:t>
            </a:r>
            <a:r>
              <a:rPr lang="en-US" sz="4000" dirty="0"/>
              <a:t> la cause.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3444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</a:t>
            </a:r>
            <a:r>
              <a:rPr lang="en-US" sz="2400" i="1" dirty="0" err="1" smtClean="0"/>
              <a:t>dans</a:t>
            </a:r>
            <a:r>
              <a:rPr lang="en-US" sz="2400" i="1" dirty="0" smtClean="0"/>
              <a:t> </a:t>
            </a:r>
            <a:r>
              <a:rPr lang="en-US" sz="2400" i="1" dirty="0"/>
              <a:t>le </a:t>
            </a:r>
            <a:r>
              <a:rPr lang="en-US" sz="2400" i="1" dirty="0" err="1"/>
              <a:t>sens</a:t>
            </a:r>
            <a:r>
              <a:rPr lang="en-US" sz="2400" i="1" dirty="0"/>
              <a:t> de </a:t>
            </a:r>
            <a:r>
              <a:rPr lang="en-US" sz="2400" i="1" dirty="0" err="1"/>
              <a:t>partager</a:t>
            </a:r>
            <a:endParaRPr lang="en-US" sz="2400" i="1" dirty="0"/>
          </a:p>
        </p:txBody>
      </p:sp>
    </p:spTree>
  </p:cSld>
  <p:clrMapOvr>
    <a:masterClrMapping/>
  </p:clrMapOvr>
  <p:transition advTm="421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lui</a:t>
            </a:r>
            <a:r>
              <a:rPr lang="en-US" sz="4000" dirty="0"/>
              <a:t> 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</p:txBody>
      </p: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lui</a:t>
            </a:r>
            <a:r>
              <a:rPr lang="en-US" sz="4000" dirty="0"/>
              <a:t> 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lui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35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lui</a:t>
            </a:r>
            <a:r>
              <a:rPr lang="en-US" sz="4000" dirty="0"/>
              <a:t> 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lui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lui</a:t>
            </a:r>
            <a:r>
              <a:rPr lang="en-US" sz="4000" dirty="0"/>
              <a:t> 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lui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r>
              <a:rPr lang="en-US" sz="4000" dirty="0"/>
              <a:t>Il me </a:t>
            </a:r>
            <a:r>
              <a:rPr lang="en-US" sz="4000" dirty="0" err="1"/>
              <a:t>l'a</a:t>
            </a:r>
            <a:r>
              <a:rPr lang="en-US" sz="4000" dirty="0"/>
              <a:t> </a:t>
            </a:r>
            <a:r>
              <a:rPr lang="en-US" sz="4000" dirty="0" err="1"/>
              <a:t>dit</a:t>
            </a:r>
            <a:r>
              <a:rPr lang="en-US" sz="4000" dirty="0"/>
              <a:t>, </a:t>
            </a:r>
            <a:endParaRPr lang="en-US" sz="4000" dirty="0" smtClean="0"/>
          </a:p>
          <a:p>
            <a:endParaRPr lang="en-US" sz="4000" dirty="0"/>
          </a:p>
        </p:txBody>
      </p:sp>
    </p:spTree>
  </p:cSld>
  <p:clrMapOvr>
    <a:masterClrMapping/>
  </p:clrMapOvr>
  <p:transition advTm="179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lui</a:t>
            </a:r>
            <a:r>
              <a:rPr lang="en-US" sz="4000" dirty="0"/>
              <a:t> 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lui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r>
              <a:rPr lang="en-US" sz="4000" dirty="0"/>
              <a:t>Il me </a:t>
            </a:r>
            <a:r>
              <a:rPr lang="en-US" sz="4000" dirty="0" err="1"/>
              <a:t>l'a</a:t>
            </a:r>
            <a:r>
              <a:rPr lang="en-US" sz="4000" dirty="0"/>
              <a:t> </a:t>
            </a:r>
            <a:r>
              <a:rPr lang="en-US" sz="4000" dirty="0" err="1"/>
              <a:t>dit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err="1" smtClean="0"/>
              <a:t>l'a</a:t>
            </a:r>
            <a:r>
              <a:rPr lang="en-US" sz="4000" dirty="0" smtClean="0"/>
              <a:t> juré</a:t>
            </a:r>
            <a:r>
              <a:rPr lang="en-US" sz="4000" baseline="30000" dirty="0" smtClean="0"/>
              <a:t>4</a:t>
            </a:r>
            <a:r>
              <a:rPr lang="en-US" sz="4000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2423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</a:t>
            </a:r>
            <a:r>
              <a:rPr lang="en-US" sz="2400" i="1" dirty="0" err="1"/>
              <a:t>jurer</a:t>
            </a:r>
            <a:r>
              <a:rPr lang="en-US" sz="2400" i="1" dirty="0"/>
              <a:t>=</a:t>
            </a:r>
            <a:r>
              <a:rPr lang="en-US" sz="2400" i="1" dirty="0" err="1"/>
              <a:t>promettre</a:t>
            </a:r>
            <a:endParaRPr lang="en-US" sz="2400" i="1" dirty="0"/>
          </a:p>
        </p:txBody>
      </p:sp>
    </p:spTree>
  </p:cSld>
  <p:clrMapOvr>
    <a:masterClrMapping/>
  </p:clrMapOvr>
  <p:transition advTm="181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57200"/>
            <a:ext cx="891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yeux</a:t>
            </a:r>
            <a:r>
              <a:rPr lang="en-US" sz="4000" dirty="0"/>
              <a:t> qui font </a:t>
            </a:r>
            <a:r>
              <a:rPr lang="en-US" sz="4000" dirty="0" smtClean="0"/>
              <a:t>baiser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/>
              <a:t>les miens,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334000"/>
            <a:ext cx="311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i="1" dirty="0" smtClean="0"/>
              <a:t>faire </a:t>
            </a:r>
            <a:r>
              <a:rPr lang="en-US" i="1" dirty="0" err="1" smtClean="0"/>
              <a:t>baiser</a:t>
            </a:r>
            <a:r>
              <a:rPr lang="en-US" i="1" dirty="0" smtClean="0"/>
              <a:t> = </a:t>
            </a:r>
            <a:r>
              <a:rPr lang="en-US" i="1" dirty="0" err="1" smtClean="0"/>
              <a:t>donner</a:t>
            </a:r>
            <a:r>
              <a:rPr lang="en-US" i="1" dirty="0" smtClean="0"/>
              <a:t> </a:t>
            </a:r>
            <a:r>
              <a:rPr lang="en-US" i="1" dirty="0" err="1"/>
              <a:t>une</a:t>
            </a:r>
            <a:r>
              <a:rPr lang="en-US" i="1" dirty="0"/>
              <a:t> </a:t>
            </a:r>
            <a:r>
              <a:rPr lang="en-US" i="1" dirty="0" err="1"/>
              <a:t>bise</a:t>
            </a:r>
            <a:endParaRPr lang="en-US" i="1" dirty="0"/>
          </a:p>
        </p:txBody>
      </p:sp>
    </p:spTree>
  </p:cSld>
  <p:clrMapOvr>
    <a:masterClrMapping/>
  </p:clrMapOvr>
  <p:transition advTm="322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lui</a:t>
            </a:r>
            <a:r>
              <a:rPr lang="en-US" sz="4000" dirty="0"/>
              <a:t> 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lui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r>
              <a:rPr lang="en-US" sz="4000" dirty="0"/>
              <a:t>Il me </a:t>
            </a:r>
            <a:r>
              <a:rPr lang="en-US" sz="4000" dirty="0" err="1"/>
              <a:t>l'a</a:t>
            </a:r>
            <a:r>
              <a:rPr lang="en-US" sz="4000" dirty="0"/>
              <a:t> </a:t>
            </a:r>
            <a:r>
              <a:rPr lang="en-US" sz="4000" dirty="0" err="1"/>
              <a:t>dit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err="1" smtClean="0"/>
              <a:t>l'a</a:t>
            </a:r>
            <a:r>
              <a:rPr lang="en-US" sz="4000" dirty="0" smtClean="0"/>
              <a:t> juré</a:t>
            </a:r>
            <a:r>
              <a:rPr lang="en-US" sz="4000" baseline="30000" dirty="0" smtClean="0"/>
              <a:t>4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pour </a:t>
            </a:r>
            <a:r>
              <a:rPr lang="en-US" sz="4000" dirty="0"/>
              <a:t>la vie.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2423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 </a:t>
            </a:r>
            <a:r>
              <a:rPr lang="en-US" sz="2400" i="1" dirty="0" err="1"/>
              <a:t>jurer</a:t>
            </a:r>
            <a:r>
              <a:rPr lang="en-US" sz="2400" i="1" dirty="0"/>
              <a:t>=</a:t>
            </a:r>
            <a:r>
              <a:rPr lang="en-US" sz="2400" i="1" dirty="0" err="1"/>
              <a:t>promettre</a:t>
            </a:r>
            <a:endParaRPr lang="en-US" sz="2400" i="1" dirty="0"/>
          </a:p>
        </p:txBody>
      </p:sp>
    </p:spTree>
  </p:cSld>
  <p:clrMapOvr>
    <a:masterClrMapping/>
  </p:clrMapOvr>
  <p:transition advTm="567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dès</a:t>
            </a:r>
            <a:r>
              <a:rPr lang="en-US" sz="4000" dirty="0"/>
              <a:t> </a:t>
            </a:r>
            <a:r>
              <a:rPr lang="en-US" sz="4000" dirty="0" smtClean="0"/>
              <a:t>que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/>
              <a:t>je </a:t>
            </a:r>
            <a:r>
              <a:rPr lang="en-US" sz="4000" dirty="0" smtClean="0"/>
              <a:t>l'aperçois</a:t>
            </a:r>
            <a:r>
              <a:rPr lang="en-US" sz="4000" baseline="30000" dirty="0" smtClean="0"/>
              <a:t>6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42550" y="5733871"/>
            <a:ext cx="24864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</a:t>
            </a:r>
            <a:r>
              <a:rPr lang="en-US" sz="2400" i="1" dirty="0" err="1" smtClean="0"/>
              <a:t>dès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que</a:t>
            </a:r>
            <a:r>
              <a:rPr lang="en-US" sz="2400" i="1" dirty="0" smtClean="0"/>
              <a:t> = </a:t>
            </a:r>
            <a:r>
              <a:rPr lang="en-US" sz="2400" i="1" dirty="0" err="1"/>
              <a:t>quand</a:t>
            </a:r>
            <a:endParaRPr lang="en-US" sz="2400" i="1" dirty="0"/>
          </a:p>
          <a:p>
            <a:r>
              <a:rPr lang="en-US" sz="2400" dirty="0" smtClean="0"/>
              <a:t>6 </a:t>
            </a:r>
            <a:r>
              <a:rPr lang="en-US" sz="2400" i="1" dirty="0" err="1" smtClean="0"/>
              <a:t>aperçevoir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voir</a:t>
            </a:r>
            <a:endParaRPr lang="en-US" sz="2400" i="1" dirty="0"/>
          </a:p>
          <a:p>
            <a:endParaRPr lang="en-US" sz="2400" dirty="0"/>
          </a:p>
        </p:txBody>
      </p:sp>
    </p:spTree>
  </p:cSld>
  <p:clrMapOvr>
    <a:masterClrMapping/>
  </p:clrMapOvr>
  <p:transition advTm="489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dès</a:t>
            </a:r>
            <a:r>
              <a:rPr lang="en-US" sz="4000" dirty="0"/>
              <a:t> </a:t>
            </a:r>
            <a:r>
              <a:rPr lang="en-US" sz="4000" dirty="0" smtClean="0"/>
              <a:t>que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/>
              <a:t>je </a:t>
            </a:r>
            <a:r>
              <a:rPr lang="en-US" sz="4000" dirty="0" smtClean="0"/>
              <a:t>l'aperçois</a:t>
            </a:r>
            <a:r>
              <a:rPr lang="en-US" sz="4000" baseline="30000" dirty="0" smtClean="0"/>
              <a:t>6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Alors</a:t>
            </a:r>
            <a:r>
              <a:rPr lang="en-US" sz="4000" dirty="0"/>
              <a:t> je </a:t>
            </a:r>
            <a:r>
              <a:rPr lang="en-US" sz="4000" dirty="0" err="1"/>
              <a:t>sens</a:t>
            </a:r>
            <a:r>
              <a:rPr lang="en-US" sz="4000" dirty="0"/>
              <a:t> en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42550" y="5733871"/>
            <a:ext cx="24864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</a:t>
            </a:r>
            <a:r>
              <a:rPr lang="en-US" sz="2400" i="1" dirty="0" err="1" smtClean="0"/>
              <a:t>dès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que</a:t>
            </a:r>
            <a:r>
              <a:rPr lang="en-US" sz="2400" i="1" dirty="0" smtClean="0"/>
              <a:t> = </a:t>
            </a:r>
            <a:r>
              <a:rPr lang="en-US" sz="2400" i="1" dirty="0" err="1"/>
              <a:t>quand</a:t>
            </a:r>
            <a:endParaRPr lang="en-US" sz="2400" i="1" dirty="0"/>
          </a:p>
          <a:p>
            <a:r>
              <a:rPr lang="en-US" sz="2400" dirty="0" smtClean="0"/>
              <a:t>6 </a:t>
            </a:r>
            <a:r>
              <a:rPr lang="en-US" sz="2400" i="1" dirty="0" err="1" smtClean="0"/>
              <a:t>aperçevoir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voir</a:t>
            </a:r>
            <a:endParaRPr lang="en-US" sz="2400" i="1" dirty="0"/>
          </a:p>
          <a:p>
            <a:endParaRPr lang="en-US" sz="2400" dirty="0"/>
          </a:p>
        </p:txBody>
      </p:sp>
    </p:spTree>
  </p:cSld>
  <p:clrMapOvr>
    <a:masterClrMapping/>
  </p:clrMapOvr>
  <p:transition advTm="293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dès</a:t>
            </a:r>
            <a:r>
              <a:rPr lang="en-US" sz="4000" dirty="0"/>
              <a:t> </a:t>
            </a:r>
            <a:r>
              <a:rPr lang="en-US" sz="4000" dirty="0" smtClean="0"/>
              <a:t>que</a:t>
            </a:r>
            <a:r>
              <a:rPr lang="en-US" sz="4000" baseline="30000" dirty="0" smtClean="0"/>
              <a:t>5</a:t>
            </a:r>
            <a:r>
              <a:rPr lang="en-US" sz="4000" dirty="0" smtClean="0"/>
              <a:t> </a:t>
            </a:r>
            <a:r>
              <a:rPr lang="en-US" sz="4000" dirty="0"/>
              <a:t>je </a:t>
            </a:r>
            <a:r>
              <a:rPr lang="en-US" sz="4000" dirty="0" smtClean="0"/>
              <a:t>l'aperçois</a:t>
            </a:r>
            <a:r>
              <a:rPr lang="en-US" sz="4000" baseline="30000" dirty="0" smtClean="0"/>
              <a:t>6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Alors</a:t>
            </a:r>
            <a:r>
              <a:rPr lang="en-US" sz="4000" dirty="0"/>
              <a:t> je </a:t>
            </a:r>
            <a:r>
              <a:rPr lang="en-US" sz="4000" dirty="0" err="1"/>
              <a:t>sens</a:t>
            </a:r>
            <a:r>
              <a:rPr lang="en-US" sz="4000" dirty="0"/>
              <a:t> en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Mon </a:t>
            </a:r>
            <a:r>
              <a:rPr lang="en-US" sz="4000" dirty="0" err="1"/>
              <a:t>coeur</a:t>
            </a:r>
            <a:r>
              <a:rPr lang="en-US" sz="4000" dirty="0"/>
              <a:t> qui bat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2550" y="5733871"/>
            <a:ext cx="24864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</a:t>
            </a:r>
            <a:r>
              <a:rPr lang="en-US" sz="2400" i="1" dirty="0" err="1" smtClean="0"/>
              <a:t>dès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que</a:t>
            </a:r>
            <a:r>
              <a:rPr lang="en-US" sz="2400" i="1" dirty="0" smtClean="0"/>
              <a:t> = </a:t>
            </a:r>
            <a:r>
              <a:rPr lang="en-US" sz="2400" i="1" dirty="0" err="1"/>
              <a:t>quand</a:t>
            </a:r>
            <a:endParaRPr lang="en-US" sz="2400" i="1" dirty="0"/>
          </a:p>
          <a:p>
            <a:r>
              <a:rPr lang="en-US" sz="2400" dirty="0" smtClean="0"/>
              <a:t>6 </a:t>
            </a:r>
            <a:r>
              <a:rPr lang="en-US" sz="2400" i="1" dirty="0" err="1" smtClean="0"/>
              <a:t>aperçevoir</a:t>
            </a:r>
            <a:r>
              <a:rPr lang="en-US" sz="2400" i="1" dirty="0" smtClean="0"/>
              <a:t> = </a:t>
            </a:r>
            <a:r>
              <a:rPr lang="en-US" sz="2400" i="1" dirty="0" err="1" smtClean="0"/>
              <a:t>voir</a:t>
            </a:r>
            <a:endParaRPr lang="en-US" sz="2400" i="1" dirty="0"/>
          </a:p>
          <a:p>
            <a:endParaRPr lang="en-US" sz="2400" dirty="0"/>
          </a:p>
        </p:txBody>
      </p:sp>
    </p:spTree>
  </p:cSld>
  <p:clrMapOvr>
    <a:masterClrMapping/>
  </p:clrMapOvr>
  <p:transition advTm="578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nuits</a:t>
            </a:r>
            <a:r>
              <a:rPr lang="en-US" sz="4000" dirty="0"/>
              <a:t> d'amour </a:t>
            </a:r>
            <a:r>
              <a:rPr lang="en-US" sz="4000" dirty="0" smtClean="0"/>
              <a:t>à </a:t>
            </a:r>
            <a:r>
              <a:rPr lang="en-US" sz="4000" dirty="0"/>
              <a:t>plus </a:t>
            </a:r>
            <a:r>
              <a:rPr lang="en-US" sz="4000" dirty="0" smtClean="0"/>
              <a:t>finir</a:t>
            </a:r>
            <a:r>
              <a:rPr lang="en-US" sz="4000" baseline="30000" dirty="0" smtClean="0"/>
              <a:t>7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029200"/>
            <a:ext cx="183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7</a:t>
            </a:r>
            <a:r>
              <a:rPr lang="en-US" sz="2400" dirty="0" smtClean="0"/>
              <a:t>   </a:t>
            </a:r>
            <a:r>
              <a:rPr lang="en-US" sz="2400" i="1" dirty="0" smtClean="0"/>
              <a:t>sans </a:t>
            </a:r>
            <a:r>
              <a:rPr lang="en-US" sz="2400" i="1" dirty="0" err="1" smtClean="0"/>
              <a:t>cesse</a:t>
            </a:r>
            <a:endParaRPr lang="en-US" sz="2400" dirty="0" smtClean="0"/>
          </a:p>
        </p:txBody>
      </p:sp>
    </p:spTree>
  </p:cSld>
  <p:clrMapOvr>
    <a:masterClrMapping/>
  </p:clrMapOvr>
  <p:transition advTm="273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nuits</a:t>
            </a:r>
            <a:r>
              <a:rPr lang="en-US" sz="4000" dirty="0"/>
              <a:t> d'amour </a:t>
            </a:r>
            <a:r>
              <a:rPr lang="en-US" sz="4000" dirty="0" smtClean="0"/>
              <a:t>à </a:t>
            </a:r>
            <a:r>
              <a:rPr lang="en-US" sz="4000" dirty="0"/>
              <a:t>plus </a:t>
            </a:r>
            <a:r>
              <a:rPr lang="en-US" sz="4000" dirty="0" smtClean="0"/>
              <a:t>finir</a:t>
            </a:r>
            <a:r>
              <a:rPr lang="en-US" sz="4000" baseline="30000" dirty="0" smtClean="0"/>
              <a:t>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Un grand </a:t>
            </a:r>
            <a:r>
              <a:rPr lang="en-US" sz="4000" dirty="0" err="1"/>
              <a:t>bonheur</a:t>
            </a:r>
            <a:r>
              <a:rPr lang="en-US" sz="4000" dirty="0"/>
              <a:t> qui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sa</a:t>
            </a:r>
            <a:r>
              <a:rPr lang="en-US" sz="4000" dirty="0"/>
              <a:t> place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029200"/>
            <a:ext cx="183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7</a:t>
            </a:r>
            <a:r>
              <a:rPr lang="en-US" sz="2400" dirty="0" smtClean="0"/>
              <a:t>   </a:t>
            </a:r>
            <a:r>
              <a:rPr lang="en-US" sz="2400" i="1" dirty="0" smtClean="0"/>
              <a:t>sans </a:t>
            </a:r>
            <a:r>
              <a:rPr lang="en-US" sz="2400" i="1" dirty="0" err="1" smtClean="0"/>
              <a:t>cesse</a:t>
            </a:r>
            <a:endParaRPr lang="en-US" sz="2400" dirty="0" smtClean="0"/>
          </a:p>
        </p:txBody>
      </p:sp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nuits</a:t>
            </a:r>
            <a:r>
              <a:rPr lang="en-US" sz="4000" dirty="0"/>
              <a:t> d'amour </a:t>
            </a:r>
            <a:r>
              <a:rPr lang="en-US" sz="4000" dirty="0" smtClean="0"/>
              <a:t>à </a:t>
            </a:r>
            <a:r>
              <a:rPr lang="en-US" sz="4000" dirty="0"/>
              <a:t>plus </a:t>
            </a:r>
            <a:r>
              <a:rPr lang="en-US" sz="4000" dirty="0" smtClean="0"/>
              <a:t>finir</a:t>
            </a:r>
            <a:r>
              <a:rPr lang="en-US" sz="4000" baseline="30000" dirty="0" smtClean="0"/>
              <a:t>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Un grand </a:t>
            </a:r>
            <a:r>
              <a:rPr lang="en-US" sz="4000" dirty="0" err="1"/>
              <a:t>bonheur</a:t>
            </a:r>
            <a:r>
              <a:rPr lang="en-US" sz="4000" dirty="0"/>
              <a:t> qui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sa</a:t>
            </a:r>
            <a:r>
              <a:rPr lang="en-US" sz="4000" dirty="0"/>
              <a:t> place</a:t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ennuis</a:t>
            </a:r>
            <a:r>
              <a:rPr lang="en-US" sz="4000" dirty="0"/>
              <a:t>, des chagrins, </a:t>
            </a:r>
            <a:r>
              <a:rPr lang="en-US" sz="4000" dirty="0" smtClean="0"/>
              <a:t>s’effacent</a:t>
            </a:r>
            <a:r>
              <a:rPr lang="en-US" sz="4000" baseline="30000" dirty="0" smtClean="0"/>
              <a:t>8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029200"/>
            <a:ext cx="28632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7</a:t>
            </a:r>
            <a:r>
              <a:rPr lang="en-US" sz="2400" dirty="0" smtClean="0"/>
              <a:t>   </a:t>
            </a:r>
            <a:r>
              <a:rPr lang="en-US" sz="2400" i="1" dirty="0" smtClean="0"/>
              <a:t>sans </a:t>
            </a:r>
            <a:r>
              <a:rPr lang="en-US" sz="2400" i="1" dirty="0" err="1" smtClean="0"/>
              <a:t>cesse</a:t>
            </a:r>
            <a:endParaRPr lang="en-US" sz="2400" dirty="0" smtClean="0"/>
          </a:p>
          <a:p>
            <a:pPr marL="342900" indent="-342900"/>
            <a:r>
              <a:rPr lang="en-US" sz="2400" dirty="0" smtClean="0"/>
              <a:t>8   </a:t>
            </a:r>
            <a:r>
              <a:rPr lang="en-US" sz="2400" i="1" dirty="0" err="1" smtClean="0"/>
              <a:t>s’effacer</a:t>
            </a:r>
            <a:r>
              <a:rPr lang="en-US" sz="2400" i="1" dirty="0" smtClean="0"/>
              <a:t>=</a:t>
            </a:r>
            <a:r>
              <a:rPr lang="en-US" sz="2400" i="1" dirty="0" err="1" smtClean="0"/>
              <a:t>diminuer</a:t>
            </a:r>
            <a:endParaRPr lang="en-US" sz="2400" i="1" dirty="0"/>
          </a:p>
          <a:p>
            <a:pPr marL="342900" indent="-342900"/>
            <a:endParaRPr lang="en-US" sz="2400" i="1" dirty="0" smtClean="0"/>
          </a:p>
        </p:txBody>
      </p:sp>
    </p:spTree>
  </p:cSld>
  <p:clrMapOvr>
    <a:masterClrMapping/>
  </p:clrMapOvr>
  <p:transition advTm="2636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nuits</a:t>
            </a:r>
            <a:r>
              <a:rPr lang="en-US" sz="4000" dirty="0"/>
              <a:t> d'amour </a:t>
            </a:r>
            <a:r>
              <a:rPr lang="en-US" sz="4000" dirty="0" smtClean="0"/>
              <a:t>à </a:t>
            </a:r>
            <a:r>
              <a:rPr lang="en-US" sz="4000" dirty="0"/>
              <a:t>plus </a:t>
            </a:r>
            <a:r>
              <a:rPr lang="en-US" sz="4000" dirty="0" smtClean="0"/>
              <a:t>finir</a:t>
            </a:r>
            <a:r>
              <a:rPr lang="en-US" sz="4000" baseline="30000" dirty="0" smtClean="0"/>
              <a:t>7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Un grand </a:t>
            </a:r>
            <a:r>
              <a:rPr lang="en-US" sz="4000" dirty="0" err="1"/>
              <a:t>bonheur</a:t>
            </a:r>
            <a:r>
              <a:rPr lang="en-US" sz="4000" dirty="0"/>
              <a:t> qui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sa</a:t>
            </a:r>
            <a:r>
              <a:rPr lang="en-US" sz="4000" dirty="0"/>
              <a:t> place</a:t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ennuis</a:t>
            </a:r>
            <a:r>
              <a:rPr lang="en-US" sz="4000" dirty="0"/>
              <a:t>, des chagrins, </a:t>
            </a:r>
            <a:r>
              <a:rPr lang="en-US" sz="4000" dirty="0" smtClean="0"/>
              <a:t>s’effacent</a:t>
            </a:r>
            <a:r>
              <a:rPr lang="en-US" sz="4000" baseline="30000" dirty="0" smtClean="0"/>
              <a:t>8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Heureux</a:t>
            </a:r>
            <a:r>
              <a:rPr lang="en-US" sz="4000" dirty="0"/>
              <a:t>, </a:t>
            </a:r>
            <a:r>
              <a:rPr lang="en-US" sz="4000" dirty="0" err="1"/>
              <a:t>heureux</a:t>
            </a:r>
            <a:r>
              <a:rPr lang="en-US" sz="4000" dirty="0"/>
              <a:t>  à en </a:t>
            </a:r>
            <a:r>
              <a:rPr lang="en-US" sz="4000" dirty="0" smtClean="0"/>
              <a:t>mourir.</a:t>
            </a:r>
            <a:r>
              <a:rPr lang="en-US" sz="4000" baseline="30000" dirty="0" smtClean="0"/>
              <a:t>9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029200"/>
            <a:ext cx="49439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7</a:t>
            </a:r>
            <a:r>
              <a:rPr lang="en-US" sz="2400" dirty="0" smtClean="0"/>
              <a:t>   </a:t>
            </a:r>
            <a:r>
              <a:rPr lang="en-US" sz="2400" i="1" dirty="0" smtClean="0"/>
              <a:t>sans </a:t>
            </a:r>
            <a:r>
              <a:rPr lang="en-US" sz="2400" i="1" dirty="0" err="1" smtClean="0"/>
              <a:t>cesse</a:t>
            </a:r>
            <a:endParaRPr lang="en-US" sz="2400" dirty="0" smtClean="0"/>
          </a:p>
          <a:p>
            <a:pPr marL="342900" indent="-342900"/>
            <a:r>
              <a:rPr lang="en-US" sz="2400" dirty="0" smtClean="0"/>
              <a:t>8   </a:t>
            </a:r>
            <a:r>
              <a:rPr lang="en-US" sz="2400" i="1" dirty="0" err="1" smtClean="0"/>
              <a:t>s’effacer</a:t>
            </a:r>
            <a:r>
              <a:rPr lang="en-US" sz="2400" i="1" dirty="0" smtClean="0"/>
              <a:t>=</a:t>
            </a:r>
            <a:r>
              <a:rPr lang="en-US" sz="2400" i="1" dirty="0" err="1" smtClean="0"/>
              <a:t>diminuer</a:t>
            </a:r>
            <a:endParaRPr lang="en-US" sz="2400" i="1" dirty="0"/>
          </a:p>
          <a:p>
            <a:pPr marL="342900" indent="-342900"/>
            <a:r>
              <a:rPr lang="en-US" sz="2400" dirty="0" smtClean="0"/>
              <a:t>9  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une</a:t>
            </a:r>
            <a:r>
              <a:rPr lang="en-US" sz="2400" i="1" dirty="0" smtClean="0"/>
              <a:t> </a:t>
            </a:r>
            <a:r>
              <a:rPr lang="en-US" sz="2400" i="1" dirty="0"/>
              <a:t>expression </a:t>
            </a:r>
            <a:r>
              <a:rPr lang="en-US" sz="2400" i="1" dirty="0" err="1" smtClean="0"/>
              <a:t>idiomatique</a:t>
            </a:r>
            <a:r>
              <a:rPr lang="en-US" sz="2400" i="1" dirty="0" smtClean="0"/>
              <a:t>)</a:t>
            </a:r>
          </a:p>
          <a:p>
            <a:pPr marL="342900" indent="-342900"/>
            <a:r>
              <a:rPr lang="en-US" sz="2400" i="1" dirty="0" smtClean="0"/>
              <a:t>    je </a:t>
            </a:r>
            <a:r>
              <a:rPr lang="en-US" sz="2400" i="1" dirty="0" err="1"/>
              <a:t>suis</a:t>
            </a:r>
            <a:r>
              <a:rPr lang="en-US" sz="2400" i="1" dirty="0"/>
              <a:t> </a:t>
            </a:r>
            <a:r>
              <a:rPr lang="en-US" sz="2400" i="1" dirty="0" err="1"/>
              <a:t>si</a:t>
            </a:r>
            <a:r>
              <a:rPr lang="en-US" sz="2400" i="1" dirty="0"/>
              <a:t> </a:t>
            </a:r>
            <a:r>
              <a:rPr lang="en-US" sz="2400" i="1" dirty="0" err="1"/>
              <a:t>heureux</a:t>
            </a:r>
            <a:r>
              <a:rPr lang="en-US" sz="2400" i="1" dirty="0"/>
              <a:t>, je </a:t>
            </a:r>
            <a:r>
              <a:rPr lang="en-US" sz="2400" i="1" dirty="0" err="1"/>
              <a:t>pourrais</a:t>
            </a:r>
            <a:r>
              <a:rPr lang="en-US" sz="2400" i="1" dirty="0"/>
              <a:t> </a:t>
            </a:r>
            <a:r>
              <a:rPr lang="en-US" sz="2400" i="1" dirty="0" err="1"/>
              <a:t>mourir</a:t>
            </a:r>
            <a:endParaRPr lang="en-US" sz="2400" i="1" dirty="0" smtClean="0"/>
          </a:p>
        </p:txBody>
      </p:sp>
    </p:spTree>
  </p:cSld>
  <p:clrMapOvr>
    <a:masterClrMapping/>
  </p:clrMapOvr>
  <p:transition advTm="681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239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me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ses</a:t>
            </a:r>
            <a:r>
              <a:rPr lang="en-US" sz="4000" dirty="0"/>
              <a:t> bras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305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23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me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ses</a:t>
            </a:r>
            <a:r>
              <a:rPr lang="en-US" sz="4000" dirty="0"/>
              <a:t> bras</a:t>
            </a:r>
            <a:br>
              <a:rPr lang="en-US" sz="4000" dirty="0"/>
            </a:br>
            <a:r>
              <a:rPr lang="en-US" sz="4000" dirty="0"/>
              <a:t>Il me </a:t>
            </a:r>
            <a:r>
              <a:rPr lang="en-US" sz="4000" dirty="0" err="1"/>
              <a:t>parle</a:t>
            </a:r>
            <a:r>
              <a:rPr lang="en-US" sz="4000" dirty="0"/>
              <a:t> tout </a:t>
            </a:r>
            <a:r>
              <a:rPr lang="en-US" sz="4000" dirty="0" smtClean="0"/>
              <a:t>bas,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93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57200"/>
            <a:ext cx="8915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yeux</a:t>
            </a:r>
            <a:r>
              <a:rPr lang="en-US" sz="4000" dirty="0"/>
              <a:t> qui font </a:t>
            </a:r>
            <a:r>
              <a:rPr lang="en-US" sz="4000" dirty="0" smtClean="0"/>
              <a:t>baiser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/>
              <a:t>les miens,</a:t>
            </a:r>
            <a:br>
              <a:rPr lang="en-US" sz="4000" dirty="0"/>
            </a:br>
            <a:r>
              <a:rPr lang="en-US" sz="4000" dirty="0"/>
              <a:t>Un </a:t>
            </a:r>
            <a:r>
              <a:rPr lang="en-US" sz="4000" dirty="0" err="1"/>
              <a:t>rire</a:t>
            </a:r>
            <a:r>
              <a:rPr lang="en-US" sz="4000" dirty="0"/>
              <a:t> qui se </a:t>
            </a:r>
            <a:r>
              <a:rPr lang="en-US" sz="4000" dirty="0" err="1"/>
              <a:t>perd</a:t>
            </a:r>
            <a:r>
              <a:rPr lang="en-US" sz="4000" dirty="0"/>
              <a:t> </a:t>
            </a:r>
            <a:r>
              <a:rPr lang="en-US" sz="4000" dirty="0" err="1"/>
              <a:t>sur</a:t>
            </a:r>
            <a:r>
              <a:rPr lang="en-US" sz="4000" dirty="0"/>
              <a:t> </a:t>
            </a:r>
            <a:r>
              <a:rPr lang="en-US" sz="4000" dirty="0" err="1"/>
              <a:t>sa</a:t>
            </a:r>
            <a:r>
              <a:rPr lang="en-US" sz="4000" dirty="0"/>
              <a:t> </a:t>
            </a:r>
            <a:r>
              <a:rPr lang="en-US" sz="4000" dirty="0" err="1"/>
              <a:t>bouche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334000"/>
            <a:ext cx="311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i="1" dirty="0" smtClean="0"/>
              <a:t>faire </a:t>
            </a:r>
            <a:r>
              <a:rPr lang="en-US" i="1" dirty="0" err="1" smtClean="0"/>
              <a:t>baiser</a:t>
            </a:r>
            <a:r>
              <a:rPr lang="en-US" i="1" dirty="0" smtClean="0"/>
              <a:t> = </a:t>
            </a:r>
            <a:r>
              <a:rPr lang="en-US" i="1" dirty="0" err="1" smtClean="0"/>
              <a:t>donner</a:t>
            </a:r>
            <a:r>
              <a:rPr lang="en-US" i="1" dirty="0" smtClean="0"/>
              <a:t> </a:t>
            </a:r>
            <a:r>
              <a:rPr lang="en-US" i="1" dirty="0" err="1"/>
              <a:t>une</a:t>
            </a:r>
            <a:r>
              <a:rPr lang="en-US" i="1" dirty="0"/>
              <a:t> </a:t>
            </a:r>
            <a:r>
              <a:rPr lang="en-US" i="1" dirty="0" err="1"/>
              <a:t>bise</a:t>
            </a:r>
            <a:endParaRPr lang="en-US" i="1" dirty="0"/>
          </a:p>
        </p:txBody>
      </p:sp>
    </p:spTree>
  </p:cSld>
  <p:clrMapOvr>
    <a:masterClrMapping/>
  </p:clrMapOvr>
  <p:transition advTm="269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23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me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ses</a:t>
            </a:r>
            <a:r>
              <a:rPr lang="en-US" sz="4000" dirty="0"/>
              <a:t> bras</a:t>
            </a:r>
            <a:br>
              <a:rPr lang="en-US" sz="4000" dirty="0"/>
            </a:br>
            <a:r>
              <a:rPr lang="en-US" sz="4000" dirty="0"/>
              <a:t>Il me </a:t>
            </a:r>
            <a:r>
              <a:rPr lang="en-US" sz="4000" dirty="0" err="1"/>
              <a:t>parle</a:t>
            </a:r>
            <a:r>
              <a:rPr lang="en-US" sz="4000" dirty="0"/>
              <a:t> tout </a:t>
            </a:r>
            <a:r>
              <a:rPr lang="en-US" sz="4000" dirty="0" smtClean="0"/>
              <a:t>bas,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</a:t>
            </a:r>
            <a:r>
              <a:rPr lang="en-US" sz="4000" dirty="0" err="1"/>
              <a:t>vois</a:t>
            </a:r>
            <a:r>
              <a:rPr lang="en-US" sz="4000" dirty="0"/>
              <a:t> la vie en rose.</a:t>
            </a:r>
          </a:p>
        </p:txBody>
      </p:sp>
    </p:spTree>
  </p:cSld>
  <p:clrMapOvr>
    <a:masterClrMapping/>
  </p:clrMapOvr>
  <p:transition advTm="4492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372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me </a:t>
            </a:r>
            <a:r>
              <a:rPr lang="en-US" sz="4000" dirty="0" err="1"/>
              <a:t>dit</a:t>
            </a:r>
            <a:r>
              <a:rPr lang="en-US" sz="4000" dirty="0"/>
              <a:t> des </a:t>
            </a:r>
            <a:r>
              <a:rPr lang="en-US" sz="4000" dirty="0" err="1"/>
              <a:t>mots</a:t>
            </a:r>
            <a:r>
              <a:rPr lang="en-US" sz="4000" dirty="0"/>
              <a:t> d'amour,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916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372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me </a:t>
            </a:r>
            <a:r>
              <a:rPr lang="en-US" sz="4000" dirty="0" err="1"/>
              <a:t>dit</a:t>
            </a:r>
            <a:r>
              <a:rPr lang="en-US" sz="4000" dirty="0"/>
              <a:t> des </a:t>
            </a:r>
            <a:r>
              <a:rPr lang="en-US" sz="4000" dirty="0" err="1"/>
              <a:t>mots</a:t>
            </a:r>
            <a:r>
              <a:rPr lang="en-US" sz="4000" dirty="0"/>
              <a:t> d'amour,</a:t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mots</a:t>
            </a:r>
            <a:r>
              <a:rPr lang="en-US" sz="4000" dirty="0"/>
              <a:t> de </a:t>
            </a:r>
            <a:r>
              <a:rPr lang="en-US" sz="4000" dirty="0" err="1"/>
              <a:t>tous</a:t>
            </a:r>
            <a:r>
              <a:rPr lang="en-US" sz="4000" dirty="0"/>
              <a:t> les </a:t>
            </a:r>
            <a:r>
              <a:rPr lang="en-US" sz="4000" dirty="0" err="1"/>
              <a:t>jours</a:t>
            </a:r>
            <a:r>
              <a:rPr lang="en-US" sz="4000" dirty="0"/>
              <a:t>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902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372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me </a:t>
            </a:r>
            <a:r>
              <a:rPr lang="en-US" sz="4000" dirty="0" err="1"/>
              <a:t>dit</a:t>
            </a:r>
            <a:r>
              <a:rPr lang="en-US" sz="4000" dirty="0"/>
              <a:t> des </a:t>
            </a:r>
            <a:r>
              <a:rPr lang="en-US" sz="4000" dirty="0" err="1"/>
              <a:t>mots</a:t>
            </a:r>
            <a:r>
              <a:rPr lang="en-US" sz="4000" dirty="0"/>
              <a:t> d'amour,</a:t>
            </a:r>
            <a:br>
              <a:rPr lang="en-US" sz="4000" dirty="0"/>
            </a:br>
            <a:r>
              <a:rPr lang="en-US" sz="4000" dirty="0"/>
              <a:t>Des </a:t>
            </a:r>
            <a:r>
              <a:rPr lang="en-US" sz="4000" dirty="0" err="1"/>
              <a:t>mots</a:t>
            </a:r>
            <a:r>
              <a:rPr lang="en-US" sz="4000" dirty="0"/>
              <a:t> de </a:t>
            </a:r>
            <a:r>
              <a:rPr lang="en-US" sz="4000" dirty="0" err="1"/>
              <a:t>tous</a:t>
            </a:r>
            <a:r>
              <a:rPr lang="en-US" sz="4000" dirty="0"/>
              <a:t> les </a:t>
            </a:r>
            <a:r>
              <a:rPr lang="en-US" sz="4000" dirty="0" err="1"/>
              <a:t>jours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ça</a:t>
            </a:r>
            <a:r>
              <a:rPr lang="en-US" sz="4000" dirty="0"/>
              <a:t> me fait </a:t>
            </a:r>
            <a:r>
              <a:rPr lang="en-US" sz="4000" dirty="0" err="1"/>
              <a:t>quelque</a:t>
            </a:r>
            <a:r>
              <a:rPr lang="en-US" sz="4000" dirty="0"/>
              <a:t> chose.</a:t>
            </a:r>
          </a:p>
        </p:txBody>
      </p:sp>
    </p:spTree>
  </p:cSld>
  <p:clrMapOvr>
    <a:masterClrMapping/>
  </p:clrMapOvr>
  <p:transition advTm="4851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153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est</a:t>
            </a:r>
            <a:r>
              <a:rPr lang="en-US" sz="4000" dirty="0"/>
              <a:t> </a:t>
            </a:r>
            <a:r>
              <a:rPr lang="en-US" sz="4000" dirty="0" err="1"/>
              <a:t>entré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coeur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181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15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est</a:t>
            </a:r>
            <a:r>
              <a:rPr lang="en-US" sz="4000" dirty="0"/>
              <a:t> </a:t>
            </a:r>
            <a:r>
              <a:rPr lang="en-US" sz="4000" dirty="0" err="1"/>
              <a:t>entré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coeur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smtClean="0"/>
              <a:t>part </a:t>
            </a:r>
            <a:r>
              <a:rPr lang="en-US" sz="4000" dirty="0"/>
              <a:t>de </a:t>
            </a:r>
            <a:r>
              <a:rPr lang="en-US" sz="4000" dirty="0" err="1"/>
              <a:t>bonheur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902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15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</a:t>
            </a:r>
            <a:r>
              <a:rPr lang="en-US" sz="4000" dirty="0" err="1"/>
              <a:t>est</a:t>
            </a:r>
            <a:r>
              <a:rPr lang="en-US" sz="4000" dirty="0"/>
              <a:t> </a:t>
            </a:r>
            <a:r>
              <a:rPr lang="en-US" sz="4000" dirty="0" err="1"/>
              <a:t>entré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mon</a:t>
            </a:r>
            <a:r>
              <a:rPr lang="en-US" sz="4000" dirty="0"/>
              <a:t> </a:t>
            </a:r>
            <a:r>
              <a:rPr lang="en-US" sz="4000" dirty="0" err="1"/>
              <a:t>coeur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Une</a:t>
            </a:r>
            <a:r>
              <a:rPr lang="en-US" sz="4000" dirty="0"/>
              <a:t> </a:t>
            </a:r>
            <a:r>
              <a:rPr lang="en-US" sz="4000" dirty="0" smtClean="0"/>
              <a:t>part </a:t>
            </a:r>
            <a:r>
              <a:rPr lang="en-US" sz="4000" dirty="0"/>
              <a:t>de </a:t>
            </a:r>
            <a:r>
              <a:rPr lang="en-US" sz="4000" dirty="0" err="1"/>
              <a:t>bonheur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Dont</a:t>
            </a:r>
            <a:r>
              <a:rPr lang="en-US" sz="4000" dirty="0"/>
              <a:t> je </a:t>
            </a:r>
            <a:r>
              <a:rPr lang="en-US" sz="4000" dirty="0" err="1"/>
              <a:t>connais</a:t>
            </a:r>
            <a:r>
              <a:rPr lang="en-US" sz="4000" dirty="0"/>
              <a:t> la cause.</a:t>
            </a:r>
          </a:p>
        </p:txBody>
      </p:sp>
    </p:spTree>
  </p:cSld>
  <p:clrMapOvr>
    <a:masterClrMapping/>
  </p:clrMapOvr>
  <p:transition advTm="432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</p:txBody>
      </p: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1404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57200"/>
            <a:ext cx="8915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yeux</a:t>
            </a:r>
            <a:r>
              <a:rPr lang="en-US" sz="4000" dirty="0"/>
              <a:t> qui font </a:t>
            </a:r>
            <a:r>
              <a:rPr lang="en-US" sz="4000" dirty="0" smtClean="0"/>
              <a:t>baiser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/>
              <a:t>les miens,</a:t>
            </a:r>
            <a:br>
              <a:rPr lang="en-US" sz="4000" dirty="0"/>
            </a:br>
            <a:r>
              <a:rPr lang="en-US" sz="4000" dirty="0"/>
              <a:t>Un </a:t>
            </a:r>
            <a:r>
              <a:rPr lang="en-US" sz="4000" dirty="0" err="1"/>
              <a:t>rire</a:t>
            </a:r>
            <a:r>
              <a:rPr lang="en-US" sz="4000" dirty="0"/>
              <a:t> qui se </a:t>
            </a:r>
            <a:r>
              <a:rPr lang="en-US" sz="4000" dirty="0" err="1"/>
              <a:t>perd</a:t>
            </a:r>
            <a:r>
              <a:rPr lang="en-US" sz="4000" dirty="0"/>
              <a:t> </a:t>
            </a:r>
            <a:r>
              <a:rPr lang="en-US" sz="4000" dirty="0" err="1"/>
              <a:t>sur</a:t>
            </a:r>
            <a:r>
              <a:rPr lang="en-US" sz="4000" dirty="0"/>
              <a:t> </a:t>
            </a:r>
            <a:r>
              <a:rPr lang="en-US" sz="4000" dirty="0" err="1"/>
              <a:t>sa</a:t>
            </a:r>
            <a:r>
              <a:rPr lang="en-US" sz="4000" dirty="0"/>
              <a:t> </a:t>
            </a:r>
            <a:r>
              <a:rPr lang="en-US" sz="4000" dirty="0" err="1"/>
              <a:t>bouche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Voilà</a:t>
            </a:r>
            <a:r>
              <a:rPr lang="en-US" sz="4000" dirty="0"/>
              <a:t> le portrait sans </a:t>
            </a:r>
            <a:r>
              <a:rPr lang="en-US" sz="4000" dirty="0" err="1"/>
              <a:t>retouche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334000"/>
            <a:ext cx="311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i="1" dirty="0" smtClean="0"/>
              <a:t>faire </a:t>
            </a:r>
            <a:r>
              <a:rPr lang="en-US" i="1" dirty="0" err="1" smtClean="0"/>
              <a:t>baiser</a:t>
            </a:r>
            <a:r>
              <a:rPr lang="en-US" i="1" dirty="0" smtClean="0"/>
              <a:t> = </a:t>
            </a:r>
            <a:r>
              <a:rPr lang="en-US" i="1" dirty="0" err="1" smtClean="0"/>
              <a:t>donner</a:t>
            </a:r>
            <a:r>
              <a:rPr lang="en-US" i="1" dirty="0" smtClean="0"/>
              <a:t> </a:t>
            </a:r>
            <a:r>
              <a:rPr lang="en-US" i="1" dirty="0" err="1"/>
              <a:t>une</a:t>
            </a:r>
            <a:r>
              <a:rPr lang="en-US" i="1" dirty="0"/>
              <a:t> </a:t>
            </a:r>
            <a:r>
              <a:rPr lang="en-US" i="1" dirty="0" err="1"/>
              <a:t>bise</a:t>
            </a:r>
            <a:endParaRPr lang="en-US" i="1" dirty="0"/>
          </a:p>
        </p:txBody>
      </p:sp>
    </p:spTree>
  </p:cSld>
  <p:clrMapOvr>
    <a:masterClrMapping/>
  </p:clrMapOvr>
  <p:transition advTm="2854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/>
              <a:t>me </a:t>
            </a:r>
            <a:r>
              <a:rPr lang="en-US" sz="4000" dirty="0" err="1" smtClean="0"/>
              <a:t>l'as</a:t>
            </a:r>
            <a:r>
              <a:rPr lang="en-US" sz="4000" dirty="0" smtClean="0"/>
              <a:t> </a:t>
            </a:r>
            <a:r>
              <a:rPr lang="en-US" sz="4000" dirty="0" err="1"/>
              <a:t>dit</a:t>
            </a:r>
            <a:r>
              <a:rPr lang="en-US" sz="4000" dirty="0"/>
              <a:t>, </a:t>
            </a:r>
            <a:endParaRPr lang="en-US" sz="4000" dirty="0" smtClean="0"/>
          </a:p>
        </p:txBody>
      </p:sp>
    </p:spTree>
  </p:cSld>
  <p:clrMapOvr>
    <a:masterClrMapping/>
  </p:clrMapOvr>
  <p:transition advTm="1935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/>
              <a:t>me </a:t>
            </a:r>
            <a:r>
              <a:rPr lang="en-US" sz="4000" dirty="0" err="1" smtClean="0"/>
              <a:t>l'as</a:t>
            </a:r>
            <a:r>
              <a:rPr lang="en-US" sz="4000" dirty="0" smtClean="0"/>
              <a:t> </a:t>
            </a:r>
            <a:r>
              <a:rPr lang="en-US" sz="4000" dirty="0" err="1"/>
              <a:t>dit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err="1" smtClean="0"/>
              <a:t>l'as</a:t>
            </a:r>
            <a:r>
              <a:rPr lang="en-US" sz="4000" dirty="0" smtClean="0"/>
              <a:t> </a:t>
            </a:r>
            <a:r>
              <a:rPr lang="en-US" sz="4000" dirty="0" err="1" smtClean="0"/>
              <a:t>juré</a:t>
            </a:r>
            <a:r>
              <a:rPr lang="en-US" sz="4000" dirty="0" smtClean="0"/>
              <a:t> </a:t>
            </a:r>
          </a:p>
        </p:txBody>
      </p:sp>
    </p:spTree>
  </p:cSld>
  <p:clrMapOvr>
    <a:masterClrMapping/>
  </p:clrMapOvr>
  <p:transition advTm="177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/>
              <a:t>moi</a:t>
            </a:r>
            <a:r>
              <a:rPr lang="en-US" sz="4000" dirty="0"/>
              <a:t>. </a:t>
            </a:r>
            <a:endParaRPr lang="en-US" sz="4000" dirty="0" smtClean="0"/>
          </a:p>
          <a:p>
            <a:r>
              <a:rPr lang="en-US" sz="4000" dirty="0" err="1" smtClean="0"/>
              <a:t>Moi</a:t>
            </a:r>
            <a:r>
              <a:rPr lang="en-US" sz="4000" dirty="0" smtClean="0"/>
              <a:t> </a:t>
            </a:r>
            <a:r>
              <a:rPr lang="en-US" sz="4000" dirty="0"/>
              <a:t>pour </a:t>
            </a:r>
            <a:r>
              <a:rPr lang="en-US" sz="4000" dirty="0" err="1" smtClean="0"/>
              <a:t>toi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Dans</a:t>
            </a:r>
            <a:r>
              <a:rPr lang="en-US" sz="4000" dirty="0"/>
              <a:t> la vie,</a:t>
            </a:r>
            <a:br>
              <a:rPr lang="en-US" sz="4000" dirty="0"/>
            </a:b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/>
              <a:t>me </a:t>
            </a:r>
            <a:r>
              <a:rPr lang="en-US" sz="4000" dirty="0" err="1" smtClean="0"/>
              <a:t>l'as</a:t>
            </a:r>
            <a:r>
              <a:rPr lang="en-US" sz="4000" dirty="0" smtClean="0"/>
              <a:t> </a:t>
            </a:r>
            <a:r>
              <a:rPr lang="en-US" sz="4000" dirty="0" err="1"/>
              <a:t>dit</a:t>
            </a:r>
            <a:r>
              <a:rPr lang="en-US" sz="4000" dirty="0"/>
              <a:t>, </a:t>
            </a:r>
            <a:endParaRPr lang="en-US" sz="4000" dirty="0" smtClean="0"/>
          </a:p>
          <a:p>
            <a:r>
              <a:rPr lang="en-US" sz="4000" dirty="0" err="1" smtClean="0"/>
              <a:t>l'as</a:t>
            </a:r>
            <a:r>
              <a:rPr lang="en-US" sz="4000" dirty="0" smtClean="0"/>
              <a:t> </a:t>
            </a:r>
            <a:r>
              <a:rPr lang="en-US" sz="4000" dirty="0" err="1" smtClean="0"/>
              <a:t>juré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pour </a:t>
            </a:r>
            <a:r>
              <a:rPr lang="en-US" sz="4000" dirty="0"/>
              <a:t>la vie.</a:t>
            </a:r>
          </a:p>
        </p:txBody>
      </p:sp>
    </p:spTree>
  </p:cSld>
  <p:clrMapOvr>
    <a:masterClrMapping/>
  </p:clrMapOvr>
  <p:transition advTm="5554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dès</a:t>
            </a:r>
            <a:r>
              <a:rPr lang="en-US" sz="4000" dirty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/>
              <a:t>je </a:t>
            </a:r>
            <a:r>
              <a:rPr lang="en-US" sz="4000" dirty="0" err="1" smtClean="0"/>
              <a:t>l'aperçois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977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dès</a:t>
            </a:r>
            <a:r>
              <a:rPr lang="en-US" sz="4000" dirty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/>
              <a:t>je </a:t>
            </a:r>
            <a:r>
              <a:rPr lang="en-US" sz="4000" dirty="0" err="1" smtClean="0"/>
              <a:t>l'aperçois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Alors</a:t>
            </a:r>
            <a:r>
              <a:rPr lang="en-US" sz="4000" dirty="0"/>
              <a:t> je </a:t>
            </a:r>
            <a:r>
              <a:rPr lang="en-US" sz="4000" dirty="0" err="1"/>
              <a:t>sens</a:t>
            </a:r>
            <a:r>
              <a:rPr lang="en-US" sz="4000" dirty="0"/>
              <a:t> en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886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Et </a:t>
            </a:r>
            <a:r>
              <a:rPr lang="en-US" sz="4000" dirty="0" err="1"/>
              <a:t>dès</a:t>
            </a:r>
            <a:r>
              <a:rPr lang="en-US" sz="4000" dirty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/>
              <a:t>je </a:t>
            </a:r>
            <a:r>
              <a:rPr lang="en-US" sz="4000" dirty="0" err="1" smtClean="0"/>
              <a:t>l'aperçois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Alors</a:t>
            </a:r>
            <a:r>
              <a:rPr lang="en-US" sz="4000" dirty="0"/>
              <a:t> je </a:t>
            </a:r>
            <a:r>
              <a:rPr lang="en-US" sz="4000" dirty="0" err="1"/>
              <a:t>sens</a:t>
            </a:r>
            <a:r>
              <a:rPr lang="en-US" sz="4000" dirty="0"/>
              <a:t> en </a:t>
            </a:r>
            <a:r>
              <a:rPr lang="en-US" sz="4000" dirty="0" err="1"/>
              <a:t>moi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Mon </a:t>
            </a:r>
            <a:r>
              <a:rPr lang="en-US" sz="4000" dirty="0" err="1"/>
              <a:t>coeur</a:t>
            </a:r>
            <a:r>
              <a:rPr lang="en-US" sz="4000" dirty="0"/>
              <a:t> qui bat</a:t>
            </a:r>
          </a:p>
        </p:txBody>
      </p:sp>
    </p:spTree>
  </p:cSld>
  <p:clrMapOvr>
    <a:masterClrMapping/>
  </p:clrMapOvr>
  <p:transition advTm="2202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57200"/>
            <a:ext cx="8915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Des </a:t>
            </a:r>
            <a:r>
              <a:rPr lang="en-US" sz="4000" dirty="0" err="1"/>
              <a:t>yeux</a:t>
            </a:r>
            <a:r>
              <a:rPr lang="en-US" sz="4000" dirty="0"/>
              <a:t> qui font </a:t>
            </a:r>
            <a:r>
              <a:rPr lang="en-US" sz="4000" dirty="0" smtClean="0"/>
              <a:t>baiser</a:t>
            </a:r>
            <a:r>
              <a:rPr lang="en-US" sz="4000" baseline="30000" dirty="0" smtClean="0"/>
              <a:t>1</a:t>
            </a:r>
            <a:r>
              <a:rPr lang="en-US" sz="4000" dirty="0" smtClean="0"/>
              <a:t> </a:t>
            </a:r>
            <a:r>
              <a:rPr lang="en-US" sz="4000" dirty="0"/>
              <a:t>les miens,</a:t>
            </a:r>
            <a:br>
              <a:rPr lang="en-US" sz="4000" dirty="0"/>
            </a:br>
            <a:r>
              <a:rPr lang="en-US" sz="4000" dirty="0"/>
              <a:t>Un </a:t>
            </a:r>
            <a:r>
              <a:rPr lang="en-US" sz="4000" dirty="0" err="1"/>
              <a:t>rire</a:t>
            </a:r>
            <a:r>
              <a:rPr lang="en-US" sz="4000" dirty="0"/>
              <a:t> qui se </a:t>
            </a:r>
            <a:r>
              <a:rPr lang="en-US" sz="4000" dirty="0" err="1"/>
              <a:t>perd</a:t>
            </a:r>
            <a:r>
              <a:rPr lang="en-US" sz="4000" dirty="0"/>
              <a:t> </a:t>
            </a:r>
            <a:r>
              <a:rPr lang="en-US" sz="4000" dirty="0" err="1"/>
              <a:t>sur</a:t>
            </a:r>
            <a:r>
              <a:rPr lang="en-US" sz="4000" dirty="0"/>
              <a:t> </a:t>
            </a:r>
            <a:r>
              <a:rPr lang="en-US" sz="4000" dirty="0" err="1"/>
              <a:t>sa</a:t>
            </a:r>
            <a:r>
              <a:rPr lang="en-US" sz="4000" dirty="0"/>
              <a:t> </a:t>
            </a:r>
            <a:r>
              <a:rPr lang="en-US" sz="4000" dirty="0" err="1"/>
              <a:t>bouche</a:t>
            </a:r>
            <a:r>
              <a:rPr lang="en-US" sz="4000" dirty="0"/>
              <a:t>,</a:t>
            </a:r>
            <a:br>
              <a:rPr lang="en-US" sz="4000" dirty="0"/>
            </a:br>
            <a:r>
              <a:rPr lang="en-US" sz="4000" dirty="0" err="1"/>
              <a:t>Voilà</a:t>
            </a:r>
            <a:r>
              <a:rPr lang="en-US" sz="4000" dirty="0"/>
              <a:t> le portrait sans </a:t>
            </a:r>
            <a:r>
              <a:rPr lang="en-US" sz="4000" dirty="0" err="1"/>
              <a:t>retouche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De </a:t>
            </a:r>
            <a:r>
              <a:rPr lang="en-US" sz="4000" dirty="0" err="1"/>
              <a:t>l'homme</a:t>
            </a:r>
            <a:r>
              <a:rPr lang="en-US" sz="4000" dirty="0"/>
              <a:t> </a:t>
            </a:r>
            <a:r>
              <a:rPr lang="en-US" sz="4000" dirty="0" err="1"/>
              <a:t>auquel</a:t>
            </a:r>
            <a:r>
              <a:rPr lang="en-US" sz="4000" dirty="0"/>
              <a:t> </a:t>
            </a:r>
            <a:r>
              <a:rPr lang="en-US" sz="4000" dirty="0" err="1" smtClean="0"/>
              <a:t>j'appartiens</a:t>
            </a:r>
            <a:r>
              <a:rPr lang="en-US" sz="4000" smtClean="0"/>
              <a:t>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334000"/>
            <a:ext cx="311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i="1" dirty="0" smtClean="0"/>
              <a:t>faire </a:t>
            </a:r>
            <a:r>
              <a:rPr lang="en-US" i="1" dirty="0" err="1" smtClean="0"/>
              <a:t>baiser</a:t>
            </a:r>
            <a:r>
              <a:rPr lang="en-US" i="1" dirty="0" smtClean="0"/>
              <a:t> = </a:t>
            </a:r>
            <a:r>
              <a:rPr lang="en-US" i="1" dirty="0" err="1" smtClean="0"/>
              <a:t>donner</a:t>
            </a:r>
            <a:r>
              <a:rPr lang="en-US" i="1" dirty="0" smtClean="0"/>
              <a:t> </a:t>
            </a:r>
            <a:r>
              <a:rPr lang="en-US" i="1" dirty="0" err="1"/>
              <a:t>une</a:t>
            </a:r>
            <a:r>
              <a:rPr lang="en-US" i="1" dirty="0"/>
              <a:t> </a:t>
            </a:r>
            <a:r>
              <a:rPr lang="en-US" i="1" dirty="0" err="1"/>
              <a:t>bise</a:t>
            </a:r>
            <a:endParaRPr lang="en-US" i="1" dirty="0"/>
          </a:p>
        </p:txBody>
      </p:sp>
    </p:spTree>
  </p:cSld>
  <p:clrMapOvr>
    <a:masterClrMapping/>
  </p:clrMapOvr>
  <p:transition advTm="577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239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me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ses</a:t>
            </a:r>
            <a:r>
              <a:rPr lang="en-US" sz="4000" dirty="0"/>
              <a:t> bras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46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23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me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ses</a:t>
            </a:r>
            <a:r>
              <a:rPr lang="en-US" sz="4000" dirty="0"/>
              <a:t> bras</a:t>
            </a:r>
            <a:br>
              <a:rPr lang="en-US" sz="4000" dirty="0"/>
            </a:br>
            <a:r>
              <a:rPr lang="en-US" sz="4000" dirty="0"/>
              <a:t>Il me </a:t>
            </a:r>
            <a:r>
              <a:rPr lang="en-US" sz="4000" dirty="0" err="1"/>
              <a:t>parle</a:t>
            </a:r>
            <a:r>
              <a:rPr lang="en-US" sz="4000" dirty="0"/>
              <a:t> tout </a:t>
            </a:r>
            <a:r>
              <a:rPr lang="en-US" sz="4000" dirty="0" smtClean="0"/>
              <a:t>bas,</a:t>
            </a:r>
            <a:r>
              <a:rPr lang="en-US" sz="4000" baseline="30000" dirty="0" smtClean="0"/>
              <a:t>2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3379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chuchoter</a:t>
            </a:r>
            <a:r>
              <a:rPr lang="en-US" sz="2400" i="1" dirty="0"/>
              <a:t>, </a:t>
            </a:r>
            <a:r>
              <a:rPr lang="en-US" sz="2400" dirty="0"/>
              <a:t>or “whisper”</a:t>
            </a:r>
          </a:p>
        </p:txBody>
      </p:sp>
    </p:spTree>
  </p:cSld>
  <p:clrMapOvr>
    <a:masterClrMapping/>
  </p:clrMapOvr>
  <p:transition advTm="269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23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Quand</a:t>
            </a:r>
            <a:r>
              <a:rPr lang="en-US" sz="4000" dirty="0"/>
              <a:t> </a:t>
            </a:r>
            <a:r>
              <a:rPr lang="en-US" sz="4000" dirty="0" err="1"/>
              <a:t>il</a:t>
            </a:r>
            <a:r>
              <a:rPr lang="en-US" sz="4000" dirty="0"/>
              <a:t> me </a:t>
            </a:r>
            <a:r>
              <a:rPr lang="en-US" sz="4000" dirty="0" err="1"/>
              <a:t>prend</a:t>
            </a:r>
            <a:r>
              <a:rPr lang="en-US" sz="4000" dirty="0"/>
              <a:t> </a:t>
            </a:r>
            <a:r>
              <a:rPr lang="en-US" sz="4000" dirty="0" err="1"/>
              <a:t>dans</a:t>
            </a:r>
            <a:r>
              <a:rPr lang="en-US" sz="4000" dirty="0"/>
              <a:t> </a:t>
            </a:r>
            <a:r>
              <a:rPr lang="en-US" sz="4000" dirty="0" err="1"/>
              <a:t>ses</a:t>
            </a:r>
            <a:r>
              <a:rPr lang="en-US" sz="4000" dirty="0"/>
              <a:t> bras</a:t>
            </a:r>
            <a:br>
              <a:rPr lang="en-US" sz="4000" dirty="0"/>
            </a:br>
            <a:r>
              <a:rPr lang="en-US" sz="4000" dirty="0"/>
              <a:t>Il me </a:t>
            </a:r>
            <a:r>
              <a:rPr lang="en-US" sz="4000" dirty="0" err="1"/>
              <a:t>parle</a:t>
            </a:r>
            <a:r>
              <a:rPr lang="en-US" sz="4000" dirty="0"/>
              <a:t> tout </a:t>
            </a:r>
            <a:r>
              <a:rPr lang="en-US" sz="4000" dirty="0" smtClean="0"/>
              <a:t>bas,</a:t>
            </a:r>
            <a:r>
              <a:rPr lang="en-US" sz="4000" baseline="30000" dirty="0" smtClean="0"/>
              <a:t>2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</a:t>
            </a:r>
            <a:r>
              <a:rPr lang="en-US" sz="4000" dirty="0" err="1"/>
              <a:t>vois</a:t>
            </a:r>
            <a:r>
              <a:rPr lang="en-US" sz="4000" dirty="0"/>
              <a:t> la vie en rose.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5939135"/>
            <a:ext cx="3379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chuchoter</a:t>
            </a:r>
            <a:r>
              <a:rPr lang="en-US" sz="2400" i="1" dirty="0"/>
              <a:t>, </a:t>
            </a:r>
            <a:r>
              <a:rPr lang="en-US" sz="2400" dirty="0"/>
              <a:t>or “whisper”</a:t>
            </a:r>
          </a:p>
        </p:txBody>
      </p:sp>
    </p:spTree>
  </p:cSld>
  <p:clrMapOvr>
    <a:masterClrMapping/>
  </p:clrMapOvr>
  <p:transition advTm="454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937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Il me </a:t>
            </a:r>
            <a:r>
              <a:rPr lang="en-US" sz="4000" dirty="0" err="1"/>
              <a:t>dit</a:t>
            </a:r>
            <a:r>
              <a:rPr lang="en-US" sz="4000" dirty="0"/>
              <a:t> des </a:t>
            </a:r>
            <a:r>
              <a:rPr lang="en-US" sz="4000" dirty="0" err="1"/>
              <a:t>mots</a:t>
            </a:r>
            <a:r>
              <a:rPr lang="en-US" sz="4000" dirty="0"/>
              <a:t> d'amour</a:t>
            </a:r>
            <a:r>
              <a:rPr lang="en-US" sz="4000" dirty="0" smtClean="0"/>
              <a:t>,</a:t>
            </a:r>
            <a:endParaRPr lang="en-US" sz="4000" dirty="0"/>
          </a:p>
        </p:txBody>
      </p:sp>
    </p:spTree>
  </p:cSld>
  <p:clrMapOvr>
    <a:masterClrMapping/>
  </p:clrMapOvr>
  <p:transition advTm="399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418</Words>
  <Application>Microsoft Office PowerPoint</Application>
  <PresentationFormat>On-screen Show (4:3)</PresentationFormat>
  <Paragraphs>86</Paragraphs>
  <Slides>45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La vie en rose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vie en rose</dc:title>
  <dc:creator>Angie</dc:creator>
  <cp:lastModifiedBy>Angie</cp:lastModifiedBy>
  <cp:revision>8</cp:revision>
  <dcterms:created xsi:type="dcterms:W3CDTF">2011-10-19T15:20:17Z</dcterms:created>
  <dcterms:modified xsi:type="dcterms:W3CDTF">2011-10-19T16:30:46Z</dcterms:modified>
</cp:coreProperties>
</file>